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38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6BB88-1412-368E-850F-0F20C0806F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F874A3-6F76-C77C-8B19-1DA9A61DC4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F5C64-D7EE-8770-281E-48EB7E0C8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0A335-B9F9-427B-B5B0-A23D7586C22C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2C13E-2516-CB1C-9E95-0A78474AC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4A47ED-2DA3-5F54-CBBE-8EE556B40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82ACD-5975-4895-88B9-46D68D02D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691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6D862-3A1A-A189-4A83-D42FE24EF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E612D5-8DBD-3516-CA06-D1BF48EFA5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DE732A-7321-DC86-1543-E677A6F23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0A335-B9F9-427B-B5B0-A23D7586C22C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BC8F2-5CAD-299D-A759-36FD8FE29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96E44A-9568-A12C-EDA1-D38DE7434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82ACD-5975-4895-88B9-46D68D02D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01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CD6E2E-D6D6-9CAE-D231-B270FB4EAD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10263A-A7BC-FDB1-BE02-9BE96D24F4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D11E6F-7527-692C-5132-591385928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0A335-B9F9-427B-B5B0-A23D7586C22C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1EB154-B367-684F-7B89-46D563D4D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F6E12-4C46-D580-C025-BF1CCFFCE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82ACD-5975-4895-88B9-46D68D02D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261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74233-CC90-2F65-8514-EC7F4A2B9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C9FBC-8194-3E40-F01D-54952C3353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27AA17-DFB5-4D50-7A3A-1289F08E6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0A335-B9F9-427B-B5B0-A23D7586C22C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5CB1CE-A090-4E4A-BDE1-470A299A5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C37A9-4990-89DB-2356-08F236600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82ACD-5975-4895-88B9-46D68D02D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94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F34DC-7543-217B-8BE5-033C65722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1B34A3-56FD-B779-3D3A-2169302D9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DEBA08-C98F-8C40-ED82-5C1CBAD54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0A335-B9F9-427B-B5B0-A23D7586C22C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765038-6E79-F84E-97CA-5A1C38753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6D16F-5B09-4CFA-F121-71E6FD59C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82ACD-5975-4895-88B9-46D68D02D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48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052CC-514D-2A56-5801-FBED87A2A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F6E10-5DED-E947-5D7D-DDA8DB9D2B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DE0A70-0187-C1C7-0430-693BE03C44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AD38B0-D385-3934-322B-C08265290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0A335-B9F9-427B-B5B0-A23D7586C22C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1E9EFC-16F1-7457-C931-E77044574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1F01A0-A469-01B0-5337-5107F882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82ACD-5975-4895-88B9-46D68D02D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55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32DB5-9E07-A62B-773F-29302B7EC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16A865-B8FE-A038-7002-1FD90C13DE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36F419-7331-E65D-AD6C-96282B3253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5A74E7-003E-8D52-FA63-0191B36232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0DEE85-F1F7-4BDE-EC38-E7E2993736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D86F73-89DF-EDF3-6B4D-7E9ACAB5B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0A335-B9F9-427B-B5B0-A23D7586C22C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4AE990-A44C-6586-4A6C-6B5C7F813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280909-DBBE-C4D5-A9AA-DDCA300A9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82ACD-5975-4895-88B9-46D68D02D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928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037D3-483E-F1FD-6D2E-3BCA17FFC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09BA48-925C-3605-2655-BA6FFEB19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0A335-B9F9-427B-B5B0-A23D7586C22C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5F4EC5-8C60-23EF-870A-CA03DDC4D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C66DA6-61FA-702B-BC4D-CD8AF15D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82ACD-5975-4895-88B9-46D68D02D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231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8AF8E8-7098-DDB0-3FC6-55872F5F9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0A335-B9F9-427B-B5B0-A23D7586C22C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1DAD76-3CCA-34DB-A2FF-E8B6D14A4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74ABF5-5426-B06B-D1B9-4E5EF04ED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82ACD-5975-4895-88B9-46D68D02D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903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5A56E-3CE7-2CAC-689E-215B2D5F0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1A0A4-6CE6-AEDB-3F0C-A2A8681BA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96B2BA-F76D-DA53-BBDF-2BC3412B4E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EBA656-61F4-95F1-64BF-708983643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0A335-B9F9-427B-B5B0-A23D7586C22C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D90381-DBB8-6CE2-E26C-04876FB00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4D6D06-D5F4-D325-2058-991A88118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82ACD-5975-4895-88B9-46D68D02D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055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5E4BC-0C2B-30EE-98B2-FD00D9FA2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8989D1-951C-6BF4-D67B-1CB7E5E305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97F809-3AA4-252F-81D1-81C21138F7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57EC4C-83EB-362E-2E0D-AF238BFD8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0A335-B9F9-427B-B5B0-A23D7586C22C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5C650E-BC36-5568-5FFC-B7201D89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5EF9E8-4047-DB4D-AA1A-90282CCF7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82ACD-5975-4895-88B9-46D68D02D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054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0304C6-CB12-5A1B-9589-03CD2F9CA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DF4F1-1225-C9AC-747E-8A4CCAB48A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41CBCE-8A79-D135-6DBF-B6960523A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A0A335-B9F9-427B-B5B0-A23D7586C22C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99F344-CC6E-2481-6E04-1AA1EBF780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B0E8DE-0A8C-F9D9-58DE-6F22AB7E67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D82ACD-5975-4895-88B9-46D68D02D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93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ircuit board with wires&#10;&#10;Description automatically generated">
            <a:extLst>
              <a:ext uri="{FF2B5EF4-FFF2-40B4-BE49-F238E27FC236}">
                <a16:creationId xmlns:a16="http://schemas.microsoft.com/office/drawing/2014/main" id="{72183E5C-05B1-DDDA-26CD-1A437E9D69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75" b="20943"/>
          <a:stretch/>
        </p:blipFill>
        <p:spPr>
          <a:xfrm>
            <a:off x="159360" y="715817"/>
            <a:ext cx="11701614" cy="5126183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914103D-CAB4-FD71-D74E-91139E4CC50E}"/>
              </a:ext>
            </a:extLst>
          </p:cNvPr>
          <p:cNvCxnSpPr>
            <a:cxnSpLocks/>
          </p:cNvCxnSpPr>
          <p:nvPr/>
        </p:nvCxnSpPr>
        <p:spPr>
          <a:xfrm>
            <a:off x="1883664" y="1104254"/>
            <a:ext cx="1179576" cy="169381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EF04AECE-ED67-CCA8-32E4-B377E3343E5D}"/>
              </a:ext>
            </a:extLst>
          </p:cNvPr>
          <p:cNvSpPr/>
          <p:nvPr/>
        </p:nvSpPr>
        <p:spPr>
          <a:xfrm>
            <a:off x="331026" y="204403"/>
            <a:ext cx="3410712" cy="721360"/>
          </a:xfrm>
          <a:prstGeom prst="rect">
            <a:avLst/>
          </a:prstGeom>
          <a:solidFill>
            <a:srgbClr val="0C384C">
              <a:alpha val="69804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Sipeed</a:t>
            </a:r>
            <a:r>
              <a:rPr lang="en-US" dirty="0"/>
              <a:t> Tang Module</a:t>
            </a:r>
          </a:p>
          <a:p>
            <a:pPr algn="ctr"/>
            <a:r>
              <a:rPr lang="en-US" dirty="0"/>
              <a:t>GW5A-LV25MG121NES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3054E2C-CBF2-FB2D-D261-9B6AFE86AA66}"/>
              </a:ext>
            </a:extLst>
          </p:cNvPr>
          <p:cNvCxnSpPr>
            <a:cxnSpLocks/>
          </p:cNvCxnSpPr>
          <p:nvPr/>
        </p:nvCxnSpPr>
        <p:spPr>
          <a:xfrm flipH="1">
            <a:off x="3410712" y="625580"/>
            <a:ext cx="1916328" cy="95734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B7B809D0-D5BF-CCAA-4669-79E358CF7552}"/>
              </a:ext>
            </a:extLst>
          </p:cNvPr>
          <p:cNvSpPr/>
          <p:nvPr/>
        </p:nvSpPr>
        <p:spPr>
          <a:xfrm>
            <a:off x="5568696" y="237744"/>
            <a:ext cx="3410712" cy="721360"/>
          </a:xfrm>
          <a:prstGeom prst="rect">
            <a:avLst/>
          </a:prstGeom>
          <a:solidFill>
            <a:srgbClr val="0C384C">
              <a:alpha val="69804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USB 2.0 PHY Chip</a:t>
            </a:r>
          </a:p>
          <a:p>
            <a:pPr algn="ctr"/>
            <a:r>
              <a:rPr lang="en-US" dirty="0"/>
              <a:t>USB3317C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21F356E-4ACC-79BD-D6CB-C4C47569B89B}"/>
              </a:ext>
            </a:extLst>
          </p:cNvPr>
          <p:cNvCxnSpPr>
            <a:cxnSpLocks/>
          </p:cNvCxnSpPr>
          <p:nvPr/>
        </p:nvCxnSpPr>
        <p:spPr>
          <a:xfrm flipH="1" flipV="1">
            <a:off x="7507224" y="4709160"/>
            <a:ext cx="420954" cy="94492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35E80484-101A-F35F-F63B-0DF146859301}"/>
              </a:ext>
            </a:extLst>
          </p:cNvPr>
          <p:cNvSpPr/>
          <p:nvPr/>
        </p:nvSpPr>
        <p:spPr>
          <a:xfrm>
            <a:off x="5568696" y="5735230"/>
            <a:ext cx="5897880" cy="885026"/>
          </a:xfrm>
          <a:prstGeom prst="rect">
            <a:avLst/>
          </a:prstGeom>
          <a:solidFill>
            <a:srgbClr val="0C384C">
              <a:alpha val="69804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15-pin flex cable to Raspberry Pi camera v1 (OV5647)</a:t>
            </a:r>
          </a:p>
          <a:p>
            <a:pPr algn="ctr"/>
            <a:r>
              <a:rPr lang="en-US" dirty="0"/>
              <a:t>(Note: not the camera we plan to use for eye tracking)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5EB6177-787E-8202-5ACD-5E90CEC907C4}"/>
              </a:ext>
            </a:extLst>
          </p:cNvPr>
          <p:cNvCxnSpPr>
            <a:cxnSpLocks/>
          </p:cNvCxnSpPr>
          <p:nvPr/>
        </p:nvCxnSpPr>
        <p:spPr>
          <a:xfrm flipH="1" flipV="1">
            <a:off x="7507224" y="3204671"/>
            <a:ext cx="923874" cy="240429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1927A7B-2289-E04B-66C4-FCF3024F7DF9}"/>
              </a:ext>
            </a:extLst>
          </p:cNvPr>
          <p:cNvCxnSpPr>
            <a:cxnSpLocks/>
          </p:cNvCxnSpPr>
          <p:nvPr/>
        </p:nvCxnSpPr>
        <p:spPr>
          <a:xfrm flipV="1">
            <a:off x="2372538" y="4813736"/>
            <a:ext cx="1862544" cy="111850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A52856D6-5F2C-4D6E-E1B3-062FDC8C6AA4}"/>
              </a:ext>
            </a:extLst>
          </p:cNvPr>
          <p:cNvSpPr/>
          <p:nvPr/>
        </p:nvSpPr>
        <p:spPr>
          <a:xfrm>
            <a:off x="407568" y="5932237"/>
            <a:ext cx="2655672" cy="701433"/>
          </a:xfrm>
          <a:prstGeom prst="rect">
            <a:avLst/>
          </a:prstGeom>
          <a:solidFill>
            <a:srgbClr val="0C384C">
              <a:alpha val="69804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Cam0 – connected to MIPI Hard PHY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FAE4FDF-EEFD-4701-31C3-EA80766F089C}"/>
              </a:ext>
            </a:extLst>
          </p:cNvPr>
          <p:cNvCxnSpPr>
            <a:cxnSpLocks/>
          </p:cNvCxnSpPr>
          <p:nvPr/>
        </p:nvCxnSpPr>
        <p:spPr>
          <a:xfrm flipH="1">
            <a:off x="4709160" y="2103120"/>
            <a:ext cx="996696" cy="105643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F7AD22D-5261-C77E-8562-64735DED040C}"/>
              </a:ext>
            </a:extLst>
          </p:cNvPr>
          <p:cNvCxnSpPr>
            <a:cxnSpLocks/>
          </p:cNvCxnSpPr>
          <p:nvPr/>
        </p:nvCxnSpPr>
        <p:spPr>
          <a:xfrm flipH="1">
            <a:off x="4677816" y="1748363"/>
            <a:ext cx="996696" cy="18932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6E5A17A5-AF92-6680-26E5-2A68D1573ADC}"/>
              </a:ext>
            </a:extLst>
          </p:cNvPr>
          <p:cNvSpPr/>
          <p:nvPr/>
        </p:nvSpPr>
        <p:spPr>
          <a:xfrm>
            <a:off x="5785536" y="1447407"/>
            <a:ext cx="3047568" cy="701433"/>
          </a:xfrm>
          <a:prstGeom prst="rect">
            <a:avLst/>
          </a:prstGeom>
          <a:solidFill>
            <a:srgbClr val="0C384C">
              <a:alpha val="69804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Cam1, Cam2 – connected to GPIO (MIPI IO mode)</a:t>
            </a:r>
          </a:p>
        </p:txBody>
      </p:sp>
    </p:spTree>
    <p:extLst>
      <p:ext uri="{BB962C8B-B14F-4D97-AF65-F5344CB8AC3E}">
        <p14:creationId xmlns:p14="http://schemas.microsoft.com/office/powerpoint/2010/main" val="3059960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53</Words>
  <Application>Microsoft Office PowerPoint</Application>
  <PresentationFormat>Widescreen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Miller</dc:creator>
  <cp:lastModifiedBy>David Miller</cp:lastModifiedBy>
  <cp:revision>1</cp:revision>
  <dcterms:created xsi:type="dcterms:W3CDTF">2024-07-03T18:20:17Z</dcterms:created>
  <dcterms:modified xsi:type="dcterms:W3CDTF">2024-07-03T18:25:38Z</dcterms:modified>
</cp:coreProperties>
</file>